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1" r:id="rId9"/>
    <p:sldId id="262" r:id="rId10"/>
  </p:sldIdLst>
  <p:sldSz cx="14630400" cy="8229600"/>
  <p:notesSz cx="8229600" cy="14630400"/>
  <p:embeddedFontLst>
    <p:embeddedFont>
      <p:font typeface="Cabin" pitchFamily="2" charset="0"/>
      <p:regular r:id="rId12"/>
    </p:embeddedFont>
    <p:embeddedFont>
      <p:font typeface="Unbounded" pitchFamily="2" charset="0"/>
      <p:regular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7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52"/>
    <p:restoredTop sz="94610"/>
  </p:normalViewPr>
  <p:slideViewPr>
    <p:cSldViewPr snapToGrid="0" snapToObjects="1">
      <p:cViewPr varScale="1">
        <p:scale>
          <a:sx n="48" d="100"/>
          <a:sy n="48" d="100"/>
        </p:scale>
        <p:origin x="216" y="2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356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C283-F795-036C-F961-5AF84D98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030627-1BD2-9C69-AEF7-1521CCDF2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E3F03-3EE5-5854-2E79-ABB4E3FF2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21225-656F-B47B-578B-0E997C2FF0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0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33C68-36DC-7C53-D876-0B243F40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387D12-9343-218C-98A1-EAD59D5FE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7E2058-59D2-DFFC-4F80-384BC5FBF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5D67C-8EE6-928D-3194-F566E1EFF6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91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“Мозаика Осетии” - Новое Аркадное Приложение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Приглашаем вас познакомиться с “Мозаикой Осетии” – увлекательным аркадным приложением, которое сочетает в себе захватывающий игровой процесс с богатой культурой и историей Осетии.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415637"/>
            <a:ext cx="8356283" cy="95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Демонстрация Проекта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1365664"/>
            <a:ext cx="420171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Ключевые Особенности</a:t>
            </a:r>
            <a:endParaRPr lang="en-US" sz="22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BC1C66-6A81-3D2E-F1BE-BD8E726A639C}"/>
              </a:ext>
            </a:extLst>
          </p:cNvPr>
          <p:cNvSpPr/>
          <p:nvPr/>
        </p:nvSpPr>
        <p:spPr>
          <a:xfrm>
            <a:off x="12754099" y="7739697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F0A0EF-6E0E-174A-0D32-2F099E0E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4" y="2390055"/>
            <a:ext cx="4663716" cy="53768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0DDE7DA-E985-1539-B741-696C45EEA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1" y="5108091"/>
            <a:ext cx="4432180" cy="263160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7BADF3F-EF89-3D63-CBDB-A8184A22B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5916" y="2370111"/>
            <a:ext cx="4432180" cy="2477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47BA74C-81D5-6EE1-A714-3646D47D8F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742" y="5446108"/>
            <a:ext cx="4218760" cy="195557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DE9E628-9985-29A4-A970-8A4F69781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5738" y="2336755"/>
            <a:ext cx="4432180" cy="26085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09A38-92D3-30FD-9734-90E1B3B50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EF0440E-7368-BC80-F1C5-60A5F5F08DE0}"/>
              </a:ext>
            </a:extLst>
          </p:cNvPr>
          <p:cNvSpPr/>
          <p:nvPr/>
        </p:nvSpPr>
        <p:spPr>
          <a:xfrm>
            <a:off x="837724" y="415637"/>
            <a:ext cx="11500738" cy="95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FFFFFF"/>
                </a:solidFill>
                <a:latin typeface="Unbounded" pitchFamily="34" charset="0"/>
              </a:rPr>
              <a:t>Спрайты, </a:t>
            </a:r>
            <a:r>
              <a:rPr lang="ru-RU" sz="4400" dirty="0" err="1">
                <a:solidFill>
                  <a:srgbClr val="FFFFFF"/>
                </a:solidFill>
                <a:latin typeface="Unbounded" pitchFamily="34" charset="0"/>
              </a:rPr>
              <a:t>Коллайды</a:t>
            </a:r>
            <a:r>
              <a:rPr lang="ru-RU" sz="4400" dirty="0">
                <a:solidFill>
                  <a:srgbClr val="FFFFFF"/>
                </a:solidFill>
                <a:latin typeface="Unbounded" pitchFamily="34" charset="0"/>
              </a:rPr>
              <a:t>, Анимации и БД</a:t>
            </a:r>
            <a:endParaRPr lang="en-US" sz="44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208181-824C-BEA0-615E-CF178C93A53D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31AA51-CD78-78A4-ABD4-D45012F02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383" y="4625467"/>
            <a:ext cx="5027365" cy="291860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80B3C08-F2E3-C99C-E790-64F133E6B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778" y="1549412"/>
            <a:ext cx="5185970" cy="261917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B5B67A7-7F62-1F98-93E9-D878AD8973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397" y="2484863"/>
            <a:ext cx="7611035" cy="42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4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6381" y="963692"/>
            <a:ext cx="7151846" cy="672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Проблема и Решение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286381" y="2235756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467475" y="2331482"/>
            <a:ext cx="152043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7029093" y="2235756"/>
            <a:ext cx="2915126" cy="1008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Отсутствие Интерактивных Игр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029093" y="3381137"/>
            <a:ext cx="2915126" cy="21945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На сегодняшний день существует ограниченное количество игр, посвященных культуре и истории Осетии.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2700" y="2235756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302478" y="2331482"/>
            <a:ext cx="254675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0915412" y="2235756"/>
            <a:ext cx="2915126" cy="672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Недостаток Информации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0915412" y="3045023"/>
            <a:ext cx="2915126" cy="10972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Многие люди не знакомы с богатыми традициями и историей этого региона.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6381" y="6061234"/>
            <a:ext cx="514231" cy="51423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413778" y="6156960"/>
            <a:ext cx="259437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7029093" y="6061234"/>
            <a:ext cx="5102185" cy="336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Разработка “Мозаики Осетии”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7029093" y="6534388"/>
            <a:ext cx="6801326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Мы создали аркадное приложение, которое объединяет развлечение с образовательными элементами.</a:t>
            </a:r>
            <a:endParaRPr lang="en-US" sz="17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AF892D70-BC7A-F53C-E521-2A4084A7A44A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47242"/>
            <a:ext cx="1205912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Пазл из Достопримечательностей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930009"/>
            <a:ext cx="4318278" cy="9575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039" y="4246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Сборка Пазла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002" y="2930009"/>
            <a:ext cx="4318278" cy="95750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5317" y="4246483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Прохождение Уровней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5395317" y="5093970"/>
            <a:ext cx="38396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Собирайте пазл, чтобы пройти на следующий уровень и узнать больше о культуре Осетии.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4279" y="2930009"/>
            <a:ext cx="4318278" cy="95750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9713595" y="4246483"/>
            <a:ext cx="383964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Погружение в Осетию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9713595" y="5093970"/>
            <a:ext cx="38396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Каждая деталь пазла – это часть истории и традиций Осетии.</a:t>
            </a:r>
            <a:endParaRPr lang="en-US" sz="1850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81D67896-3B18-1E0C-09EA-208EECDBC0A9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3113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Технические Достижения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198138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35862"/>
            <a:ext cx="29650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Игровой Движок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4531400"/>
            <a:ext cx="3554730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Игра разработана на основе PyGame.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7827" y="3198138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37827" y="4035862"/>
            <a:ext cx="3554849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Интерактивные Элементы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37827" y="4883348"/>
            <a:ext cx="355484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Уникальная система пазлов позволяет игрокам погрузиться в мир Осетии и открыть для себя ее богатство.</a:t>
            </a:r>
            <a:endParaRPr lang="en-US" sz="18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4746E87-510C-FF99-9E16-72E9CAF70D47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17C21-3FCC-84F4-3F14-22008D11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4E58BA8-28BA-A4CA-4966-4F4960FD9042}"/>
              </a:ext>
            </a:extLst>
          </p:cNvPr>
          <p:cNvSpPr/>
          <p:nvPr/>
        </p:nvSpPr>
        <p:spPr>
          <a:xfrm>
            <a:off x="837724" y="415637"/>
            <a:ext cx="11500738" cy="95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>
                <a:solidFill>
                  <a:srgbClr val="FFFFFF"/>
                </a:solidFill>
                <a:latin typeface="Unbounded" pitchFamily="34" charset="0"/>
              </a:rPr>
              <a:t>Уровни игры</a:t>
            </a:r>
            <a:endParaRPr lang="en-US" sz="4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624B9E8-74B7-7761-7BFF-2E67805E0532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D59526-C060-782B-544F-3F6A0FB08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297" y="1365663"/>
            <a:ext cx="4945379" cy="57015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E31FAE-222F-ECFB-4BE5-E70A0AFA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989" y="2427980"/>
            <a:ext cx="7716498" cy="35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62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6294" y="650200"/>
            <a:ext cx="7491055" cy="694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Архитектура Проекта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6294" y="1816775"/>
            <a:ext cx="2162889" cy="1716286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62395" y="2438757"/>
            <a:ext cx="139065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3225284" y="2052876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Дизайн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25284" y="2541627"/>
            <a:ext cx="10342721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Визуальное оформление игры соответствует традиционным элементам осетинской культуры.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3107174" y="3517821"/>
            <a:ext cx="10578941" cy="15240"/>
          </a:xfrm>
          <a:prstGeom prst="roundRect">
            <a:avLst>
              <a:gd name="adj" fmla="val 232384"/>
            </a:avLst>
          </a:prstGeom>
          <a:solidFill>
            <a:srgbClr val="49606E"/>
          </a:solidFill>
          <a:ln/>
        </p:spPr>
      </p:sp>
      <p:sp>
        <p:nvSpPr>
          <p:cNvPr id="8" name="Shape 6"/>
          <p:cNvSpPr/>
          <p:nvPr/>
        </p:nvSpPr>
        <p:spPr>
          <a:xfrm>
            <a:off x="826294" y="3651052"/>
            <a:ext cx="4325898" cy="1716286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9" name="Text 7"/>
          <p:cNvSpPr/>
          <p:nvPr/>
        </p:nvSpPr>
        <p:spPr>
          <a:xfrm>
            <a:off x="1062395" y="4273034"/>
            <a:ext cx="232886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388293" y="3887153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Разработка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5388293" y="4375904"/>
            <a:ext cx="8179713" cy="755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Команда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использовала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современные технологии для создания качественной и интересной игры.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5270182" y="5352098"/>
            <a:ext cx="8415933" cy="15240"/>
          </a:xfrm>
          <a:prstGeom prst="roundRect">
            <a:avLst>
              <a:gd name="adj" fmla="val 232384"/>
            </a:avLst>
          </a:prstGeom>
          <a:solidFill>
            <a:srgbClr val="49606E"/>
          </a:solidFill>
          <a:ln/>
        </p:spPr>
      </p:sp>
      <p:sp>
        <p:nvSpPr>
          <p:cNvPr id="13" name="Shape 11"/>
          <p:cNvSpPr/>
          <p:nvPr/>
        </p:nvSpPr>
        <p:spPr>
          <a:xfrm>
            <a:off x="826294" y="5485328"/>
            <a:ext cx="6488906" cy="209395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14" name="Text 12"/>
          <p:cNvSpPr/>
          <p:nvPr/>
        </p:nvSpPr>
        <p:spPr>
          <a:xfrm>
            <a:off x="1062395" y="6296144"/>
            <a:ext cx="237292" cy="472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00"/>
              </a:lnSpc>
              <a:buNone/>
            </a:pPr>
            <a:r>
              <a:rPr lang="en-US" sz="23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551301" y="5721429"/>
            <a:ext cx="2777609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Тестирование</a:t>
            </a:r>
            <a:endParaRPr lang="en-US" sz="2150" dirty="0"/>
          </a:p>
        </p:txBody>
      </p:sp>
      <p:sp>
        <p:nvSpPr>
          <p:cNvPr id="16" name="Text 14"/>
          <p:cNvSpPr/>
          <p:nvPr/>
        </p:nvSpPr>
        <p:spPr>
          <a:xfrm>
            <a:off x="7551301" y="6210181"/>
            <a:ext cx="6016704" cy="1132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Игра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прошла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этапы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тестирования для обеспечения ее стабильности и удобства использования.</a:t>
            </a:r>
            <a:endParaRPr lang="en-US" sz="185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F9CAED3-15C3-D4A7-8472-21B1F5198EFC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011" y="547330"/>
            <a:ext cx="6708100" cy="5836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Перспективы Развития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181011" y="1527810"/>
            <a:ext cx="3728561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5150" dirty="0"/>
          </a:p>
        </p:txBody>
      </p:sp>
      <p:sp>
        <p:nvSpPr>
          <p:cNvPr id="5" name="Text 2"/>
          <p:cNvSpPr/>
          <p:nvPr/>
        </p:nvSpPr>
        <p:spPr>
          <a:xfrm>
            <a:off x="6877764" y="2430780"/>
            <a:ext cx="233505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Новые Уровни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181011" y="2841665"/>
            <a:ext cx="372856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В будущем планируется добавить новые уровни с увеличенной сложностью и новыми элементами Осетии.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207228" y="1527810"/>
            <a:ext cx="3728561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5150" dirty="0"/>
          </a:p>
        </p:txBody>
      </p:sp>
      <p:sp>
        <p:nvSpPr>
          <p:cNvPr id="8" name="Text 5"/>
          <p:cNvSpPr/>
          <p:nvPr/>
        </p:nvSpPr>
        <p:spPr>
          <a:xfrm>
            <a:off x="10207228" y="2430780"/>
            <a:ext cx="3728561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Дополнительный Контент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207228" y="3133487"/>
            <a:ext cx="372856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Игра будет дополнена новыми мини-играми, пазлами и образовательным контентом.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81011" y="4806434"/>
            <a:ext cx="3728561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5150" dirty="0"/>
          </a:p>
        </p:txBody>
      </p:sp>
      <p:sp>
        <p:nvSpPr>
          <p:cNvPr id="11" name="Text 8"/>
          <p:cNvSpPr/>
          <p:nvPr/>
        </p:nvSpPr>
        <p:spPr>
          <a:xfrm>
            <a:off x="6181011" y="5709404"/>
            <a:ext cx="3728561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Многопользовательский Режим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181011" y="6412111"/>
            <a:ext cx="3728561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Планируется внедрить многопользовательский режим, чтобы игроки могли соревноваться друг с другом.</a:t>
            </a:r>
            <a:endParaRPr lang="en-US" sz="15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E9144692-3442-0FBD-457F-9B9BED331869}"/>
              </a:ext>
            </a:extLst>
          </p:cNvPr>
          <p:cNvSpPr/>
          <p:nvPr/>
        </p:nvSpPr>
        <p:spPr>
          <a:xfrm>
            <a:off x="12754099" y="7727822"/>
            <a:ext cx="1781298" cy="383024"/>
          </a:xfrm>
          <a:prstGeom prst="rect">
            <a:avLst/>
          </a:prstGeom>
          <a:solidFill>
            <a:srgbClr val="112736"/>
          </a:solidFill>
          <a:ln>
            <a:solidFill>
              <a:srgbClr val="1127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264</Words>
  <Application>Microsoft Macintosh PowerPoint</Application>
  <PresentationFormat>Произвольный</PresentationFormat>
  <Paragraphs>56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Cabin</vt:lpstr>
      <vt:lpstr>Unbounded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Владимир Лемешев</cp:lastModifiedBy>
  <cp:revision>3</cp:revision>
  <dcterms:created xsi:type="dcterms:W3CDTF">2025-01-16T15:43:47Z</dcterms:created>
  <dcterms:modified xsi:type="dcterms:W3CDTF">2025-01-22T18:04:06Z</dcterms:modified>
</cp:coreProperties>
</file>